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 snapToGrid="0">
      <p:cViewPr varScale="1">
        <p:scale>
          <a:sx n="15" d="100"/>
          <a:sy n="15" d="100"/>
        </p:scale>
        <p:origin x="258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982DC-3AD0-41FA-8E7E-5E002C30628D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983C-A763-41DD-94CC-78C8A373F9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820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48983C-A763-41DD-94CC-78C8A373F93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6968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792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239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277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00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893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315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400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792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6962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53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一張含有 文字, 螢幕擷取畫面, 字型, 全景圖 的圖片&#10;&#10;AI 產生的內容可能不正確。">
            <a:extLst>
              <a:ext uri="{FF2B5EF4-FFF2-40B4-BE49-F238E27FC236}">
                <a16:creationId xmlns:a16="http://schemas.microsoft.com/office/drawing/2014/main" id="{C96B98DE-46FA-FDE5-219D-26D71A884F7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03" y="0"/>
            <a:ext cx="21424826" cy="3549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6D0DB-89DE-417D-8646-2D09E90B9625}" type="datetimeFigureOut">
              <a:rPr lang="zh-TW" altLang="en-US" smtClean="0"/>
              <a:t>2025/7/2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EE767-FB16-43E9-BC87-A1F10D55B7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213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643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1</Words>
  <Application>Microsoft Office PowerPoint</Application>
  <PresentationFormat>自訂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淡江大學航太系</dc:creator>
  <cp:lastModifiedBy>吳佳蓉</cp:lastModifiedBy>
  <cp:revision>4</cp:revision>
  <dcterms:created xsi:type="dcterms:W3CDTF">2023-07-12T06:03:51Z</dcterms:created>
  <dcterms:modified xsi:type="dcterms:W3CDTF">2025-07-02T07:06:10Z</dcterms:modified>
</cp:coreProperties>
</file>